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6"/>
  </p:notesMasterIdLst>
  <p:handoutMasterIdLst>
    <p:handoutMasterId r:id="rId57"/>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496" r:id="rId18"/>
    <p:sldId id="498" r:id="rId19"/>
    <p:sldId id="497" r:id="rId20"/>
    <p:sldId id="499" r:id="rId21"/>
    <p:sldId id="271" r:id="rId22"/>
    <p:sldId id="463" r:id="rId23"/>
    <p:sldId id="455" r:id="rId24"/>
    <p:sldId id="296" r:id="rId25"/>
    <p:sldId id="484" r:id="rId26"/>
    <p:sldId id="489" r:id="rId27"/>
    <p:sldId id="478" r:id="rId28"/>
    <p:sldId id="471" r:id="rId29"/>
    <p:sldId id="481" r:id="rId30"/>
    <p:sldId id="491" r:id="rId31"/>
    <p:sldId id="460" r:id="rId32"/>
    <p:sldId id="464" r:id="rId33"/>
    <p:sldId id="456" r:id="rId34"/>
    <p:sldId id="466" r:id="rId35"/>
    <p:sldId id="461" r:id="rId36"/>
    <p:sldId id="459" r:id="rId37"/>
    <p:sldId id="300" r:id="rId38"/>
    <p:sldId id="501" r:id="rId39"/>
    <p:sldId id="503" r:id="rId40"/>
    <p:sldId id="338" r:id="rId41"/>
    <p:sldId id="432" r:id="rId42"/>
    <p:sldId id="483" r:id="rId43"/>
    <p:sldId id="428" r:id="rId44"/>
    <p:sldId id="369" r:id="rId45"/>
    <p:sldId id="500" r:id="rId46"/>
    <p:sldId id="429" r:id="rId47"/>
    <p:sldId id="305" r:id="rId48"/>
    <p:sldId id="379" r:id="rId49"/>
    <p:sldId id="453" r:id="rId50"/>
    <p:sldId id="265" r:id="rId51"/>
    <p:sldId id="474" r:id="rId52"/>
    <p:sldId id="485" r:id="rId53"/>
    <p:sldId id="486" r:id="rId54"/>
    <p:sldId id="487" r:id="rId55"/>
  </p:sldIdLst>
  <p:sldSz cx="9144000" cy="6858000" type="screen4x3"/>
  <p:notesSz cx="7315200" cy="9601200"/>
  <p:embeddedFontLst>
    <p:embeddedFont>
      <p:font typeface="Candara" panose="020E0502030303020204" pitchFamily="34" charset="0"/>
      <p:regular r:id="rId58"/>
      <p:bold r:id="rId59"/>
      <p:italic r:id="rId60"/>
      <p:boldItalic r:id="rId61"/>
    </p:embeddedFont>
    <p:embeddedFont>
      <p:font typeface="Cambria Math" panose="02040503050406030204" pitchFamily="18" charset="0"/>
      <p:regular r:id="rId62"/>
    </p:embeddedFont>
    <p:embeddedFont>
      <p:font typeface="Century Gothic" panose="020B0502020202020204" pitchFamily="34" charset="0"/>
      <p:regular r:id="rId63"/>
      <p:bold r:id="rId64"/>
      <p:italic r:id="rId65"/>
      <p:boldItalic r:id="rId6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76" d="100"/>
          <a:sy n="76" d="100"/>
        </p:scale>
        <p:origin x="1085" y="67"/>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7123"/>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15/8/2019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24</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35</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37</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45</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51</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54</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4.xml"/><Relationship Id="rId13" Type="http://schemas.openxmlformats.org/officeDocument/2006/relationships/image" Target="../media/image43.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4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41.png"/><Relationship Id="rId5" Type="http://schemas.openxmlformats.org/officeDocument/2006/relationships/tags" Target="../tags/tag26.xml"/><Relationship Id="rId10" Type="http://schemas.openxmlformats.org/officeDocument/2006/relationships/image" Target="../media/image40.png"/><Relationship Id="rId4" Type="http://schemas.openxmlformats.org/officeDocument/2006/relationships/tags" Target="../tags/tag25.xml"/><Relationship Id="rId9" Type="http://schemas.openxmlformats.org/officeDocument/2006/relationships/image" Target="../media/image39.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1.xml"/><Relationship Id="rId7" Type="http://schemas.openxmlformats.org/officeDocument/2006/relationships/image" Target="../media/image4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5.xml"/><Relationship Id="rId11" Type="http://schemas.openxmlformats.org/officeDocument/2006/relationships/image" Target="../media/image50.png"/><Relationship Id="rId5" Type="http://schemas.openxmlformats.org/officeDocument/2006/relationships/tags" Target="../tags/tag33.xml"/><Relationship Id="rId10" Type="http://schemas.openxmlformats.org/officeDocument/2006/relationships/image" Target="../media/image49.png"/><Relationship Id="rId4" Type="http://schemas.openxmlformats.org/officeDocument/2006/relationships/tags" Target="../tags/tag32.xml"/><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1.png"/><Relationship Id="rId5" Type="http://schemas.openxmlformats.org/officeDocument/2006/relationships/tags" Target="../tags/tag38.xml"/><Relationship Id="rId1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3.png"/><Relationship Id="rId18" Type="http://schemas.openxmlformats.org/officeDocument/2006/relationships/image" Target="../media/image59.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0.png"/><Relationship Id="rId17" Type="http://schemas.openxmlformats.org/officeDocument/2006/relationships/image" Target="../media/image50.png"/><Relationship Id="rId2" Type="http://schemas.openxmlformats.org/officeDocument/2006/relationships/tags" Target="../tags/tag42.xml"/><Relationship Id="rId16" Type="http://schemas.openxmlformats.org/officeDocument/2006/relationships/image" Target="../media/image58.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2.xml"/><Relationship Id="rId10" Type="http://schemas.openxmlformats.org/officeDocument/2006/relationships/image" Target="../media/image61.png"/><Relationship Id="rId4" Type="http://schemas.openxmlformats.org/officeDocument/2006/relationships/tags" Target="../tags/tag51.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7.xml"/><Relationship Id="rId10" Type="http://schemas.openxmlformats.org/officeDocument/2006/relationships/image" Target="../media/image69.png"/><Relationship Id="rId4" Type="http://schemas.openxmlformats.org/officeDocument/2006/relationships/tags" Target="../tags/tag56.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4.png"/><Relationship Id="rId5" Type="http://schemas.openxmlformats.org/officeDocument/2006/relationships/tags" Target="../tags/tag62.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79.png"/><Relationship Id="rId5" Type="http://schemas.openxmlformats.org/officeDocument/2006/relationships/tags" Target="../tags/tag68.xml"/><Relationship Id="rId10" Type="http://schemas.openxmlformats.org/officeDocument/2006/relationships/image" Target="../media/image78.png"/><Relationship Id="rId4" Type="http://schemas.openxmlformats.org/officeDocument/2006/relationships/tags" Target="../tags/tag67.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94.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slideLayout" Target="../slideLayouts/slideLayout5.xml"/><Relationship Id="rId26" Type="http://schemas.openxmlformats.org/officeDocument/2006/relationships/image" Target="../media/image104.png"/><Relationship Id="rId3" Type="http://schemas.openxmlformats.org/officeDocument/2006/relationships/tags" Target="../tags/tag77.xml"/><Relationship Id="rId34" Type="http://schemas.openxmlformats.org/officeDocument/2006/relationships/image" Target="../media/image112.png"/><Relationship Id="rId7" Type="http://schemas.openxmlformats.org/officeDocument/2006/relationships/tags" Target="../tags/tag81.xml"/><Relationship Id="rId12" Type="http://schemas.openxmlformats.org/officeDocument/2006/relationships/tags" Target="../tags/tag86.xml"/><Relationship Id="rId25" Type="http://schemas.openxmlformats.org/officeDocument/2006/relationships/image" Target="../media/image103.png"/><Relationship Id="rId33" Type="http://schemas.openxmlformats.org/officeDocument/2006/relationships/image" Target="../media/image27.png"/><Relationship Id="rId2" Type="http://schemas.openxmlformats.org/officeDocument/2006/relationships/tags" Target="../tags/tag76.xml"/><Relationship Id="rId29" Type="http://schemas.openxmlformats.org/officeDocument/2006/relationships/image" Target="../media/image107.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image" Target="../media/image102.png"/><Relationship Id="rId32" Type="http://schemas.openxmlformats.org/officeDocument/2006/relationships/image" Target="../media/image111.png"/><Relationship Id="rId5" Type="http://schemas.openxmlformats.org/officeDocument/2006/relationships/tags" Target="../tags/tag79.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06.png"/><Relationship Id="rId10" Type="http://schemas.openxmlformats.org/officeDocument/2006/relationships/tags" Target="../tags/tag84.xml"/><Relationship Id="rId31" Type="http://schemas.openxmlformats.org/officeDocument/2006/relationships/image" Target="../media/image109.png"/><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notesSlide" Target="../notesSlides/notesSlide30.xml"/><Relationship Id="rId27" Type="http://schemas.openxmlformats.org/officeDocument/2006/relationships/image" Target="../media/image105.png"/><Relationship Id="rId30" Type="http://schemas.openxmlformats.org/officeDocument/2006/relationships/image" Target="../media/image108.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5.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14.png"/><Relationship Id="rId2" Type="http://schemas.openxmlformats.org/officeDocument/2006/relationships/tags" Target="../tags/tag88.xml"/><Relationship Id="rId16" Type="http://schemas.openxmlformats.org/officeDocument/2006/relationships/image" Target="../media/image26.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13.png"/><Relationship Id="rId5" Type="http://schemas.openxmlformats.org/officeDocument/2006/relationships/tags" Target="../tags/tag91.xml"/><Relationship Id="rId15" Type="http://schemas.openxmlformats.org/officeDocument/2006/relationships/image" Target="../media/image118.png"/><Relationship Id="rId10" Type="http://schemas.openxmlformats.org/officeDocument/2006/relationships/image" Target="../media/image139.png"/><Relationship Id="rId4" Type="http://schemas.openxmlformats.org/officeDocument/2006/relationships/tags" Target="../tags/tag90.xml"/><Relationship Id="rId9" Type="http://schemas.openxmlformats.org/officeDocument/2006/relationships/notesSlide" Target="../notesSlides/notesSlide31.xml"/><Relationship Id="rId14" Type="http://schemas.openxmlformats.org/officeDocument/2006/relationships/image" Target="../media/image116.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9.wmf"/><Relationship Id="rId13" Type="http://schemas.openxmlformats.org/officeDocument/2006/relationships/image" Target="../media/image121.png"/><Relationship Id="rId3" Type="http://schemas.openxmlformats.org/officeDocument/2006/relationships/tags" Target="../tags/tag96.xml"/><Relationship Id="rId7" Type="http://schemas.openxmlformats.org/officeDocument/2006/relationships/notesSlide" Target="../notesSlides/notesSlide32.xml"/><Relationship Id="rId12" Type="http://schemas.openxmlformats.org/officeDocument/2006/relationships/image" Target="../media/image120.png"/><Relationship Id="rId2" Type="http://schemas.openxmlformats.org/officeDocument/2006/relationships/tags" Target="../tags/tag95.xml"/><Relationship Id="rId16" Type="http://schemas.openxmlformats.org/officeDocument/2006/relationships/image" Target="../media/image26.png"/><Relationship Id="rId1" Type="http://schemas.openxmlformats.org/officeDocument/2006/relationships/tags" Target="../tags/tag94.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98.xml"/><Relationship Id="rId15" Type="http://schemas.openxmlformats.org/officeDocument/2006/relationships/image" Target="../media/image94.png"/><Relationship Id="rId10" Type="http://schemas.openxmlformats.org/officeDocument/2006/relationships/image" Target="../media/image1480.png"/><Relationship Id="rId4" Type="http://schemas.openxmlformats.org/officeDocument/2006/relationships/tags" Target="../tags/tag97.xml"/><Relationship Id="rId9" Type="http://schemas.openxmlformats.org/officeDocument/2006/relationships/image" Target="../media/image17.png"/><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23.emf"/><Relationship Id="rId17" Type="http://schemas.openxmlformats.org/officeDocument/2006/relationships/image" Target="../media/image128.png"/><Relationship Id="rId2" Type="http://schemas.openxmlformats.org/officeDocument/2006/relationships/tags" Target="../tags/tag99.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vmlDrawing" Target="../drawings/vmlDrawing1.vml"/><Relationship Id="rId6" Type="http://schemas.openxmlformats.org/officeDocument/2006/relationships/tags" Target="../tags/tag103.xml"/><Relationship Id="rId11" Type="http://schemas.openxmlformats.org/officeDocument/2006/relationships/oleObject" Target="../embeddings/oleObject1.bin"/><Relationship Id="rId5" Type="http://schemas.openxmlformats.org/officeDocument/2006/relationships/tags" Target="../tags/tag102.xml"/><Relationship Id="rId15" Type="http://schemas.openxmlformats.org/officeDocument/2006/relationships/image" Target="../media/image126.png"/><Relationship Id="rId10" Type="http://schemas.openxmlformats.org/officeDocument/2006/relationships/notesSlide" Target="../notesSlides/notesSlide33.xml"/><Relationship Id="rId19" Type="http://schemas.openxmlformats.org/officeDocument/2006/relationships/image" Target="../media/image130.png"/><Relationship Id="rId4" Type="http://schemas.openxmlformats.org/officeDocument/2006/relationships/tags" Target="../tags/tag101.xml"/><Relationship Id="rId9" Type="http://schemas.openxmlformats.org/officeDocument/2006/relationships/slideLayout" Target="../slideLayouts/slideLayout5.xml"/><Relationship Id="rId1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37.png"/><Relationship Id="rId18" Type="http://schemas.openxmlformats.org/officeDocument/2006/relationships/image" Target="../media/image134.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36.png"/><Relationship Id="rId17" Type="http://schemas.openxmlformats.org/officeDocument/2006/relationships/image" Target="../media/image142.png"/><Relationship Id="rId2" Type="http://schemas.openxmlformats.org/officeDocument/2006/relationships/tags" Target="../tags/tag109.xml"/><Relationship Id="rId16" Type="http://schemas.openxmlformats.org/officeDocument/2006/relationships/image" Target="../media/image141.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27.png"/><Relationship Id="rId5" Type="http://schemas.openxmlformats.org/officeDocument/2006/relationships/tags" Target="../tags/tag112.xml"/><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tags" Target="../tags/tag111.xml"/><Relationship Id="rId9" Type="http://schemas.openxmlformats.org/officeDocument/2006/relationships/slideLayout" Target="../slideLayouts/slideLayout5.xml"/><Relationship Id="rId14" Type="http://schemas.openxmlformats.org/officeDocument/2006/relationships/image" Target="../media/image138.png"/></Relationships>
</file>

<file path=ppt/slides/_rels/slide54.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24.png"/><Relationship Id="rId18" Type="http://schemas.openxmlformats.org/officeDocument/2006/relationships/image" Target="../media/image145.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123.emf"/><Relationship Id="rId17" Type="http://schemas.openxmlformats.org/officeDocument/2006/relationships/image" Target="../media/image144.png"/><Relationship Id="rId2" Type="http://schemas.openxmlformats.org/officeDocument/2006/relationships/tags" Target="../tags/tag116.xml"/><Relationship Id="rId16" Type="http://schemas.openxmlformats.org/officeDocument/2006/relationships/image" Target="../media/image143.png"/><Relationship Id="rId20" Type="http://schemas.openxmlformats.org/officeDocument/2006/relationships/image" Target="../media/image131.png"/><Relationship Id="rId1" Type="http://schemas.openxmlformats.org/officeDocument/2006/relationships/vmlDrawing" Target="../drawings/vmlDrawing2.vml"/><Relationship Id="rId6" Type="http://schemas.openxmlformats.org/officeDocument/2006/relationships/tags" Target="../tags/tag120.xml"/><Relationship Id="rId11" Type="http://schemas.openxmlformats.org/officeDocument/2006/relationships/oleObject" Target="../embeddings/oleObject2.bin"/><Relationship Id="rId5" Type="http://schemas.openxmlformats.org/officeDocument/2006/relationships/tags" Target="../tags/tag119.xml"/><Relationship Id="rId15" Type="http://schemas.openxmlformats.org/officeDocument/2006/relationships/image" Target="../media/image126.png"/><Relationship Id="rId10" Type="http://schemas.openxmlformats.org/officeDocument/2006/relationships/notesSlide" Target="../notesSlides/notesSlide34.xml"/><Relationship Id="rId19" Type="http://schemas.openxmlformats.org/officeDocument/2006/relationships/image" Target="../media/image130.png"/><Relationship Id="rId4" Type="http://schemas.openxmlformats.org/officeDocument/2006/relationships/tags" Target="../tags/tag118.xml"/><Relationship Id="rId9" Type="http://schemas.openxmlformats.org/officeDocument/2006/relationships/slideLayout" Target="../slideLayouts/slideLayout5.xml"/><Relationship Id="rId1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is related to the distance required for the jet to fully </a:t>
                </a:r>
                <a:r>
                  <a:rPr lang="en-US" dirty="0" smtClean="0"/>
                  <a:t>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t>
            </a:r>
            <a:r>
              <a:rPr lang="en-US" dirty="0" smtClean="0"/>
              <a:t>assumed</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94797" y="5298178"/>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 to</a:t>
            </a:r>
            <a:r>
              <a:rPr lang="en-US" dirty="0" smtClean="0"/>
              <a:t>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Begin with the energy source for the turbulence that creates shear that creates collisions: head loss for a </a:t>
            </a:r>
            <a:r>
              <a:rPr lang="en-US" sz="2800" dirty="0" smtClean="0"/>
              <a:t>baffle</a:t>
            </a:r>
          </a:p>
          <a:p>
            <a:pPr lvl="1">
              <a:lnSpc>
                <a:spcPct val="90000"/>
              </a:lnSpc>
            </a:pPr>
            <a:r>
              <a:rPr lang="en-US" sz="2400" dirty="0" smtClean="0"/>
              <a:t>High </a:t>
            </a:r>
            <a:r>
              <a:rPr lang="en-US" sz="2400" dirty="0"/>
              <a:t>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a:t>
            </a:r>
            <a:r>
              <a:rPr lang="en-US" sz="2400" dirty="0" smtClean="0"/>
              <a:t>tank</a:t>
            </a:r>
            <a:endParaRPr lang="en-US" sz="24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649120" y="1661525"/>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649120" y="2297378"/>
            <a:ext cx="1391543" cy="729600"/>
          </a:xfrm>
          <a:prstGeom prst="rect">
            <a:avLst/>
          </a:prstGeom>
        </p:spPr>
      </p:pic>
      <p:pic>
        <p:nvPicPr>
          <p:cNvPr id="9" name="Picture 8"/>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649120" y="3336314"/>
            <a:ext cx="2258286" cy="729600"/>
          </a:xfrm>
          <a:prstGeom prst="rect">
            <a:avLst/>
          </a:prstGeom>
        </p:spPr>
      </p:pic>
      <p:pic>
        <p:nvPicPr>
          <p:cNvPr id="4" name="Picture 3"/>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6649121" y="4366601"/>
            <a:ext cx="1539657" cy="729599"/>
          </a:xfrm>
          <a:prstGeom prst="rect">
            <a:avLst/>
          </a:prstGeom>
        </p:spPr>
      </p:pic>
      <p:pic>
        <p:nvPicPr>
          <p:cNvPr id="5" name="Picture 4"/>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649121" y="5396884"/>
            <a:ext cx="1287315" cy="347428"/>
          </a:xfrm>
          <a:prstGeom prst="rect">
            <a:avLst/>
          </a:prstGeom>
        </p:spPr>
      </p:pic>
      <p:pic>
        <p:nvPicPr>
          <p:cNvPr id="10" name="Picture 9"/>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89705" y="5962260"/>
            <a:ext cx="2634971" cy="689373"/>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G</a:t>
            </a:r>
            <a:r>
              <a:rPr lang="en-US" sz="2400" baseline="-25000" dirty="0"/>
              <a:t>CS</a:t>
            </a:r>
            <a:r>
              <a:rPr lang="en-US" sz="2400" dirty="0"/>
              <a:t> </a:t>
            </a:r>
          </a:p>
          <a:p>
            <a:r>
              <a:rPr lang="en-US" sz="2400" i="1" dirty="0" err="1" smtClean="0"/>
              <a:t>G</a:t>
            </a:r>
            <a:r>
              <a:rPr lang="en-US" sz="2400" i="1" baseline="-25000" dirty="0" err="1" smtClean="0"/>
              <a:t>Max</a:t>
            </a:r>
            <a:r>
              <a:rPr lang="en-US" sz="2400" dirty="0" smtClean="0"/>
              <a:t> </a:t>
            </a:r>
            <a:r>
              <a:rPr lang="en-US" sz="2400" dirty="0"/>
              <a:t>= 100 </a:t>
            </a:r>
            <a:r>
              <a:rPr lang="en-US" sz="2400" dirty="0" smtClean="0"/>
              <a:t>Hz </a:t>
            </a:r>
            <a:r>
              <a:rPr lang="en-US" sz="2400" dirty="0"/>
              <a:t>was the AguaClara standard (2011-2015)</a:t>
            </a:r>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516577" y="2390836"/>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658750"/>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53"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95"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6.1343"/>
  <p:tag name="LATEXADDIN" val="\documentclass{article}&#10;\usepackage{amsmath}&#10;\pagestyle{empty}&#10;\begin{document}&#10;&#10;$$h_{Floc} = \sum K \frac{V^2}{2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202243</TotalTime>
  <Words>3112</Words>
  <Application>Microsoft Office PowerPoint</Application>
  <PresentationFormat>On-screen Show (4:3)</PresentationFormat>
  <Paragraphs>424</Paragraphs>
  <Slides>54</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Candara</vt:lpstr>
      <vt:lpstr>Arial</vt:lpstr>
      <vt:lpstr>Cambria Math</vt:lpstr>
      <vt:lpstr>Wingdings</vt:lpstr>
      <vt:lpstr>Times New Roman</vt:lpstr>
      <vt:lpstr>Century Gothic</vt:lpstr>
      <vt:lpstr>Symbol</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Possible constraints</vt:lpstr>
      <vt:lpstr>Two design approaches</vt:lpstr>
      <vt:lpstr>Bottom up Design Approach</vt:lpstr>
      <vt:lpstr>Top Down Design Approach (our choice)</vt:lpstr>
      <vt:lpstr>Design Considerations</vt:lpstr>
      <vt:lpstr>More Design Considerations</vt:lpstr>
      <vt:lpstr>Energy use (head loss) in flocculation controls velocity gradient</vt:lpstr>
      <vt:lpstr>The Influence of GCS and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6705</cp:revision>
  <cp:lastPrinted>2017-10-01T14:51:00Z</cp:lastPrinted>
  <dcterms:created xsi:type="dcterms:W3CDTF">2009-05-27T15:44:15Z</dcterms:created>
  <dcterms:modified xsi:type="dcterms:W3CDTF">2019-08-15T18:26:52Z</dcterms:modified>
</cp:coreProperties>
</file>